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0.30316742081447962</c:v>
                </c:pt>
                <c:pt idx="1">
                  <c:v>0.69683257918552033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6.9171008322528564</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0.47695076800450931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0.17345049205687335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1.8107984335267302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0.17345049205687157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0.47404746288873589</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7.6958045015617564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0.32670374843752548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0.23321628493534075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2.4347447990828783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0.23321628493534075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0.49326769377408386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6.1383971629439547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5.9278501607130467</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1.8630036059945176E-2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0.10569595243914431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1.103450689803525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0.10569595243914431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8.812882747598394E-3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6.1793255499172233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0.16002366345690699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0.11290497888369622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1.1787118991448455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0.11290497888369622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2.7576049365184652E-2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5.8235829437474296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0.26677819190018948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8.9528567384137503E-2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0.93466549245608554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8.9528567384137503E-2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7.794433053895844E-2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6.8198746937912071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4.1501853663103105E-2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1.1692686393218921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0.11200043974085894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6.6801690762093635E-2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6.6290447696983632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6.4938049566374278E-2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9.3756162633315654E-2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0.97880098474565358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9.3756162633315654E-2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0.30087417287513052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4.1874228464110121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6.2896761005668429</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0.25523012552301261</c:v>
                </c:pt>
                <c:pt idx="1">
                  <c:v>0.2384937238493724</c:v>
                </c:pt>
                <c:pt idx="2">
                  <c:v>0.30543933054393313</c:v>
                </c:pt>
                <c:pt idx="3">
                  <c:v>0.20083682008368201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0.10294423341329129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0.58114695649335868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0.16201942651004408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1.6914597372781621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0.16201942651004408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0.10711963909821698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6.1162574398517719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0.541485547861706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0.16748842128403396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1.7485552638014266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0.16748842128403396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0.16400945755318297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6.4630947612819138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5.943001809119048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0.25505843061230049</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8.989934932125454E-2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0.93853640307127062</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8.9899349321253652E-2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0.32245968507697143</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2.0185125753827471E-2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4.9810359531157982</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0.13821377101275445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0.1122722524480988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1.1721063252727699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0.1122722524480988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0.30636659528737997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5.6935113361745628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0.20334482156026379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0.10930109925551523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1.1410879091062958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0.10930109925551523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0.19790032307266614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6.2416811748740493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5.2074227767741732E-2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9.9637690751574581E-2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1.0402033006283542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9.9637690751574581E-2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8.3916416185502385E-2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6.8557787723117842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6.5436592043230961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0.24990450458559721</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0.13675689430038496</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1.4277224990051849</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0.13675689430038496</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0.18456324563070492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4.7690841617213984</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0.14369572762574379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0.10961443835695839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1.1443591246982958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0.10961443835695928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0.39317567412155974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0.24591871888896399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5.2226534100256554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0.41841004184100411</c:v>
                </c:pt>
                <c:pt idx="1">
                  <c:v>0.57740585774058573</c:v>
                </c:pt>
                <c:pt idx="2">
                  <c:v>0</c:v>
                </c:pt>
                <c:pt idx="3">
                  <c:v>4.1841004184100423E-3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0.16888509261474116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8.7830546474662263E-2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0.9169383960004307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8.7830546474662263E-2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0.31503910284322689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8.452567684225798E-2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6.9873304888884311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3.7926647631456589E-2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9.4427631935455558E-2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0.98581102862651804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9.442763193545467E-2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0.33870216732783831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0.20638597272185777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7.2174812818985492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0.38248918127926945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0.10849609787795966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1.1326838093762852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0.10849609787795877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0.14450608559029376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8.5217466790814438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8.3174153764113079</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0.1921257905678404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0.10531252842979644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1.0994477977547845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0.10531252842979555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1.7966497351842747E-2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8.3174153764113079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4.4132746323409053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0.41471443545060893</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0.1624797021928801</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1.6962649498525799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0.1624797021928801</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0.58279791785021562</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0.27216769857313139</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3.5553515024309581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0.1772623441227088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0.14597139653516589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1.5239205899682204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0.14597139653516589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0.45482535638105315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5.2711977622508526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6.8849790520643701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0.51621422476215972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0.14733297690646729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1.5381352951226113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0.14733297690646729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0.5284681779502014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0.29976689092799358</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5.5356953352577074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0.87447698744769875</c:v>
                </c:pt>
                <c:pt idx="1">
                  <c:v>2.9288702928870293E-2</c:v>
                </c:pt>
                <c:pt idx="2">
                  <c:v>8.368200836820083E-3</c:v>
                </c:pt>
                <c:pt idx="3">
                  <c:v>4.1841004184100417E-2</c:v>
                </c:pt>
                <c:pt idx="4">
                  <c:v>8.368200836820083E-3</c:v>
                </c:pt>
                <c:pt idx="5">
                  <c:v>3.7656903765690378E-2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0.19853091323602534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0.12609278820163716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1.3163907501610215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0.12609278820163894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0.28729471814876106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8.2342627688710319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3.5965290481183039</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4.340404412822485E-2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1.0424445283420019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9.9852370664338164E-2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0.35816014511463523</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0.57686724015633661</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1.5610816036409061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0.10823895983597098</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0.10555695700913392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1.1019995973105432</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0.1055569570091337</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0.37862190740908597</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0.24132308045755435</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2.376695741474351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0.22244104004845888</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0.10503281652710417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1.0965276453284269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0.10503281652710417</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0.37674186961072698</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3.9787324138578661E-2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2.2346569307647108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0.26548087327895686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0.10465216317000614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1.0925536784945744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0.10465216317000525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0.37537650531632405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0.1621889685551956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4.592684862176224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2.8769824351235762E-2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0.14251413167918825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1.4878272372699808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0.14251413167918869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0.45031360207503202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4.63009504314378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0.13846500877228429</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0.13245956103584788</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1.3828589517676688</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0.13245956103584877</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0.19726171428788142</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6.1839601075098569</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4.8156681747396899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7.9494294207183902E-2</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0.51912275245184736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0.14472754214884187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1.5109349273299575</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0.14472754214884276</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0.44850651528759666</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5.5047152233237586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0.41810344827586216</c:v>
                </c:pt>
                <c:pt idx="1">
                  <c:v>4.3103448275862068E-3</c:v>
                </c:pt>
                <c:pt idx="2">
                  <c:v>0.49568965517241381</c:v>
                </c:pt>
                <c:pt idx="3">
                  <c:v>4.3103448275862068E-3</c:v>
                </c:pt>
                <c:pt idx="4">
                  <c:v>1.2931034482758621E-2</c:v>
                </c:pt>
                <c:pt idx="5">
                  <c:v>1.2931034482758621E-2</c:v>
                </c:pt>
                <c:pt idx="6">
                  <c:v>0</c:v>
                </c:pt>
                <c:pt idx="7">
                  <c:v>3.0172413793103453E-2</c:v>
                </c:pt>
                <c:pt idx="8">
                  <c:v>2.1551724137931039E-2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2.3532794989608696E-2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0.12419455495997722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1.2965734654724153</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0.12419455495997678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0.33563964762468856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4.126621126155622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7.7417653023197754</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0.12803744560545205</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0.26144285155401104</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7.2888312328991844E-2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0.76094359965533709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7.2888312328993621E-2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0.10616733568194547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7.7451219589232378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0.27971104956043025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8.9782596865290998E-2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0.9373175240593854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8.9782596865290998E-2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0.11256742134462172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7.7384086457163113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6.4251449840977584</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0.14674918530062619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0.10395803399591941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1.0853070687779098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0.1039580339959203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0.31187262402793081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6.4251449840977584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2.2069693683673681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1.4420613649811065E-2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0.15964920878802391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1.6667150018366279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0.15964920878802413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0.37535802019879938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2.2069693683673681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5.8537674223700709</c:v>
                </c:pt>
                <c:pt idx="1">
                  <c:v>6.1383971629439547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7.3190442610417081</c:v>
                </c:pt>
                <c:pt idx="1">
                  <c:v>7.6958045015617564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33</c:v>
                </c:pt>
                <c:pt idx="4" formatCode="0">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6.689651149302966</c:v>
                </c:pt>
                <c:pt idx="1">
                  <c:v>6.6290447696983632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5.5101121592379316</c:v>
                </c:pt>
                <c:pt idx="1">
                  <c:v>5.8235829437474296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5.9182478334809776</c:v>
                </c:pt>
                <c:pt idx="1">
                  <c:v>6.1793255499172233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3.974714265973641</c:v>
                </c:pt>
                <c:pt idx="1">
                  <c:v>4.1874228464110121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6.4624029315924494</c:v>
                </c:pt>
                <c:pt idx="1">
                  <c:v>6.4630947612819138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5.1874096384185906</c:v>
                </c:pt>
                <c:pt idx="1">
                  <c:v>6.1162574398517719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5.4404479494327322</c:v>
                </c:pt>
                <c:pt idx="1">
                  <c:v>5.6935113361745628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4.8144919108121806</c:v>
                </c:pt>
                <c:pt idx="1">
                  <c:v>4.9810359531157982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7.2953488233910901</c:v>
                </c:pt>
                <c:pt idx="1">
                  <c:v>7.2174812818985492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6.6480612032448683</c:v>
                </c:pt>
                <c:pt idx="1">
                  <c:v>6.9873304888884311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29</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4.607808392031898</c:v>
                </c:pt>
                <c:pt idx="1">
                  <c:v>5.2226534100256554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4.2549563860773274</c:v>
                </c:pt>
                <c:pt idx="1">
                  <c:v>4.7690841617213984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7.8970734081008924</c:v>
                </c:pt>
                <c:pt idx="1">
                  <c:v>8.5217466790814438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5.5742013160871622</c:v>
                </c:pt>
                <c:pt idx="1">
                  <c:v>5.2711977622508526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4.0867274616076203</c:v>
                </c:pt>
                <c:pt idx="1">
                  <c:v>3.5553515024309581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7.7767780687387846</c:v>
                </c:pt>
                <c:pt idx="1">
                  <c:v>8.2342627688710319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5.6216438902786452</c:v>
                </c:pt>
                <c:pt idx="1">
                  <c:v>5.5356953352577074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3.6158327790491289</c:v>
                </c:pt>
                <c:pt idx="1">
                  <c:v>4.592684862176224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2.3287305944603012</c:v>
                </c:pt>
                <c:pt idx="1">
                  <c:v>2.2346569307647108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2.2226305186025521</c:v>
                </c:pt>
                <c:pt idx="1">
                  <c:v>2.376695741474351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4.7690841617213984</c:v>
                </c:pt>
                <c:pt idx="1">
                  <c:v>3.5553515024309581</c:v>
                </c:pt>
                <c:pt idx="2">
                  <c:v>2.2069693683673681</c:v>
                </c:pt>
                <c:pt idx="3">
                  <c:v>5.2711977622508526</c:v>
                </c:pt>
                <c:pt idx="4">
                  <c:v>7.2174812818985492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5.5074133957026294</c:v>
                </c:pt>
                <c:pt idx="1">
                  <c:v>4.269855114164316</c:v>
                </c:pt>
                <c:pt idx="2">
                  <c:v>2.8145299561714601</c:v>
                </c:pt>
                <c:pt idx="3">
                  <c:v>5.8746872241711792</c:v>
                </c:pt>
                <c:pt idx="4">
                  <c:v>7.787694921506338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1.2472291053554949</c:v>
                </c:pt>
                <c:pt idx="1">
                  <c:v>1.5610816036409061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4.5593605386302656</c:v>
                </c:pt>
                <c:pt idx="1">
                  <c:v>4.63009504314378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5.1549805467332197</c:v>
                </c:pt>
                <c:pt idx="1">
                  <c:v>6.1839601075098569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3.4922565918388848</c:v>
                </c:pt>
                <c:pt idx="1">
                  <c:v>4.126621126155622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4.4804824960602829</c:v>
                </c:pt>
                <c:pt idx="1">
                  <c:v>5.5047152233237586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7.5624042510629206</c:v>
                </c:pt>
                <c:pt idx="1">
                  <c:v>7.7384086457163113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7.3856428436926711</c:v>
                </c:pt>
                <c:pt idx="1">
                  <c:v>7.7451219589232378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6.5982250624033592</c:v>
                </c:pt>
                <c:pt idx="1">
                  <c:v>6.4251449840977584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2.3506777634490521</c:v>
                </c:pt>
                <c:pt idx="1">
                  <c:v>2.2069693683673681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7.6958045015617564</c:v>
                </c:pt>
                <c:pt idx="1">
                  <c:v>6.1162574398517719</c:v>
                </c:pt>
                <c:pt idx="2">
                  <c:v>6.1839601075098569</c:v>
                </c:pt>
                <c:pt idx="3">
                  <c:v>8.2342627688710319</c:v>
                </c:pt>
                <c:pt idx="4">
                  <c:v>8.5217466790814438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7.0839385332613949</c:v>
                </c:pt>
                <c:pt idx="1">
                  <c:v>5.8005759513841548</c:v>
                </c:pt>
                <c:pt idx="2">
                  <c:v>5.8824670161889134</c:v>
                </c:pt>
                <c:pt idx="3">
                  <c:v>7.9377322621114672</c:v>
                </c:pt>
                <c:pt idx="4">
                  <c:v>8.2626349477245888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0863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R1L | Essex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358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R1L | Essex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7978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R1L | Essex Partnership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Essex Partnership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89177533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04167994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12727038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82634875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Essex Partnership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checking how service users are getting on with medication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 </a:t>
            </a:r>
            <a:r>
              <a:rPr lang="en-GB" sz="1200" b="0" noProof="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lang="en-GB" sz="1200" b="0">
                <a:solidFill>
                  <a:prstClr val="black"/>
                </a:solidFill>
                <a:latin typeface="Arial"/>
              </a:rPr>
              <a:t>service users getting help needed when they last contacted the crisis team</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purpose of medication being discussed with service users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9875880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7065708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777718166"/>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936290683"/>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54484380"/>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3560546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0862244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618096760"/>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359253389"/>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6402686"/>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73105842"/>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454421726"/>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9950511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672039837"/>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2802337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204353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46305478"/>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005082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5710338"/>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40131920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097214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666681417"/>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406782371"/>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634511369"/>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2692045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478252219"/>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8826482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181230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581868378"/>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689776267"/>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31318628"/>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422456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6054098"/>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14520397"/>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1078554"/>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5774247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278234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035947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69043409"/>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4613495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407375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854952340"/>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548250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4113751"/>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6102839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611947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457113386"/>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1604330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339394771"/>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40738548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846548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370715687"/>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221286346"/>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381870677"/>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91863036"/>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901232312"/>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723475783"/>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278003132"/>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602636383"/>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503466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669402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551267003"/>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6662236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220403979"/>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7834742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684543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4197672760"/>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967981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4112759250"/>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62274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975628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9961681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92814025"/>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9345819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279219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361847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76454468"/>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787629572"/>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0410150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73820614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859884026"/>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8413130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21158693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73293895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27963032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7366798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9242682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425810886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18999743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555050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0042741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0915145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7814414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8643258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23811342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29597963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9536042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4060156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40547585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8070821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9110455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42875433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35379972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428180747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39655402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5973288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22732442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4075729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92798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99324556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26749852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6985725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1902568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4001894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4608491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248643845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3693408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04086448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947605777"/>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6137949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22921519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16285183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4066208390"/>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4351852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6387954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58746933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684038727"/>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10439906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8395954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229296048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25386307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1569138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29929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59249958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7271129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9182365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4655355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865558910"/>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22881142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3064233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11534071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502053932"/>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503145513"/>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48256377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92455498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64088236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74453043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24270</TotalTime>
  <Words>9059</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Essex Partnership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